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6" r:id="rId2"/>
  </p:sldIdLst>
  <p:sldSz cx="9144000" cy="6858000" type="screen4x3"/>
  <p:notesSz cx="9385300" cy="7099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BA6563-AEB6-46A8-A7B9-834AFF24FAE1}" v="1" dt="2026-02-23T03:58:29.01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200" y="27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 Hockenberry" userId="459309a83a5afc4c" providerId="LiveId" clId="{A21C8EDE-DD7A-41AB-8FC0-8DABD26A9BE2}"/>
    <pc:docChg chg="custSel modSld">
      <pc:chgData name="Jon Hockenberry" userId="459309a83a5afc4c" providerId="LiveId" clId="{A21C8EDE-DD7A-41AB-8FC0-8DABD26A9BE2}" dt="2026-02-23T03:58:57.964" v="8" actId="20577"/>
      <pc:docMkLst>
        <pc:docMk/>
      </pc:docMkLst>
      <pc:sldChg chg="delSp modSp mod">
        <pc:chgData name="Jon Hockenberry" userId="459309a83a5afc4c" providerId="LiveId" clId="{A21C8EDE-DD7A-41AB-8FC0-8DABD26A9BE2}" dt="2026-02-23T03:58:57.964" v="8" actId="20577"/>
        <pc:sldMkLst>
          <pc:docMk/>
          <pc:sldMk cId="355107439" sldId="286"/>
        </pc:sldMkLst>
        <pc:spChg chg="mod">
          <ac:chgData name="Jon Hockenberry" userId="459309a83a5afc4c" providerId="LiveId" clId="{A21C8EDE-DD7A-41AB-8FC0-8DABD26A9BE2}" dt="2026-02-23T03:58:57.964" v="8" actId="20577"/>
          <ac:spMkLst>
            <pc:docMk/>
            <pc:sldMk cId="355107439" sldId="286"/>
            <ac:spMk id="8" creationId="{97B1D028-C010-34FD-A3C1-BB2021DD0916}"/>
          </ac:spMkLst>
        </pc:spChg>
        <pc:picChg chg="del">
          <ac:chgData name="Jon Hockenberry" userId="459309a83a5afc4c" providerId="LiveId" clId="{A21C8EDE-DD7A-41AB-8FC0-8DABD26A9BE2}" dt="2026-02-23T03:58:18.944" v="0" actId="478"/>
          <ac:picMkLst>
            <pc:docMk/>
            <pc:sldMk cId="355107439" sldId="286"/>
            <ac:picMk id="2" creationId="{B8F2019B-DA53-C8DB-3DF7-2EFF06374430}"/>
          </ac:picMkLst>
        </pc:picChg>
        <pc:picChg chg="mod">
          <ac:chgData name="Jon Hockenberry" userId="459309a83a5afc4c" providerId="LiveId" clId="{A21C8EDE-DD7A-41AB-8FC0-8DABD26A9BE2}" dt="2026-02-23T03:58:52.788" v="6" actId="14100"/>
          <ac:picMkLst>
            <pc:docMk/>
            <pc:sldMk cId="355107439" sldId="286"/>
            <ac:picMk id="3" creationId="{BAB6A288-C626-906A-7B53-327C6B19ABA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6963" cy="356609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16708" y="0"/>
            <a:ext cx="4066963" cy="356609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r">
              <a:defRPr sz="1200"/>
            </a:lvl1pPr>
          </a:lstStyle>
          <a:p>
            <a:fld id="{35CEA076-7D0C-4E94-BDB0-EAABB78FEB70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95625" y="887413"/>
            <a:ext cx="3194050" cy="23955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192" tIns="47096" rIns="94192" bIns="4709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8530" y="3416539"/>
            <a:ext cx="7508240" cy="2795349"/>
          </a:xfrm>
          <a:prstGeom prst="rect">
            <a:avLst/>
          </a:prstGeom>
        </p:spPr>
        <p:txBody>
          <a:bodyPr vert="horz" lIns="94192" tIns="47096" rIns="94192" bIns="4709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2693"/>
            <a:ext cx="4066963" cy="356608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316708" y="6742693"/>
            <a:ext cx="4066963" cy="356608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r">
              <a:defRPr sz="1200"/>
            </a:lvl1pPr>
          </a:lstStyle>
          <a:p>
            <a:fld id="{ADEBBB47-81D2-49C4-95CC-2D37C8BEC8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799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7" y="6400799"/>
            <a:ext cx="9141460" cy="457200"/>
          </a:xfrm>
          <a:custGeom>
            <a:avLst/>
            <a:gdLst/>
            <a:ahLst/>
            <a:cxnLst/>
            <a:rect l="l" t="t" r="r" b="b"/>
            <a:pathLst>
              <a:path w="9141460" h="457200">
                <a:moveTo>
                  <a:pt x="0" y="457199"/>
                </a:moveTo>
                <a:lnTo>
                  <a:pt x="9140952" y="457199"/>
                </a:lnTo>
                <a:lnTo>
                  <a:pt x="9140952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62A4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9142730" cy="64135"/>
          </a:xfrm>
          <a:custGeom>
            <a:avLst/>
            <a:gdLst/>
            <a:ahLst/>
            <a:cxnLst/>
            <a:rect l="l" t="t" r="r" b="b"/>
            <a:pathLst>
              <a:path w="9142730" h="64135">
                <a:moveTo>
                  <a:pt x="0" y="64007"/>
                </a:moveTo>
                <a:lnTo>
                  <a:pt x="9142476" y="64007"/>
                </a:lnTo>
                <a:lnTo>
                  <a:pt x="9142476" y="0"/>
                </a:lnTo>
                <a:lnTo>
                  <a:pt x="0" y="0"/>
                </a:lnTo>
                <a:lnTo>
                  <a:pt x="0" y="64007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68676" y="318515"/>
            <a:ext cx="4136390" cy="518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-12700" y="1840103"/>
            <a:ext cx="9169400" cy="2647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9542E-D2C7-98A1-2B34-9608B4D87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7B1D028-C010-34FD-A3C1-BB2021DD0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742" y="189737"/>
            <a:ext cx="8229600" cy="12580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kern="0" spc="-5" dirty="0">
                <a:latin typeface="Californian FB" panose="0207040306080B030204" pitchFamily="18" charset="0"/>
              </a:rPr>
              <a:t>Memorial Glen</a:t>
            </a:r>
            <a:r>
              <a:rPr lang="en-US" sz="4900" kern="0" spc="-45" dirty="0">
                <a:latin typeface="Californian FB" panose="0207040306080B030204" pitchFamily="18" charset="0"/>
              </a:rPr>
              <a:t> </a:t>
            </a:r>
            <a:r>
              <a:rPr lang="en-US" sz="4900" kern="0" spc="-10" dirty="0">
                <a:latin typeface="Californian FB" panose="0207040306080B030204" pitchFamily="18" charset="0"/>
              </a:rPr>
              <a:t>POA</a:t>
            </a:r>
            <a:br>
              <a:rPr lang="en-US" sz="5400" kern="0" spc="-10">
                <a:latin typeface="Californian FB" panose="0207040306080B030204" pitchFamily="18" charset="0"/>
              </a:rPr>
            </a:br>
            <a:r>
              <a:rPr lang="en-US" spc="-10">
                <a:latin typeface="Californian FB" panose="0207040306080B030204" pitchFamily="18" charset="0"/>
              </a:rPr>
              <a:t>2026 </a:t>
            </a:r>
            <a:r>
              <a:rPr lang="en-US" spc="-10" dirty="0">
                <a:latin typeface="Californian FB" panose="0207040306080B030204" pitchFamily="18" charset="0"/>
              </a:rPr>
              <a:t>P</a:t>
            </a:r>
            <a:r>
              <a:rPr lang="en-US" sz="3600" kern="0" spc="-10" dirty="0">
                <a:latin typeface="Californian FB" panose="0207040306080B030204" pitchFamily="18" charset="0"/>
              </a:rPr>
              <a:t>ool Hours</a:t>
            </a:r>
            <a:br>
              <a:rPr lang="en-US" sz="3600" kern="0" dirty="0">
                <a:latin typeface="Californian FB" panose="0207040306080B030204" pitchFamily="18" charset="0"/>
              </a:rPr>
            </a:b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1A67C12-30DF-60D3-E670-E37939236DA7}"/>
              </a:ext>
            </a:extLst>
          </p:cNvPr>
          <p:cNvSpPr txBox="1">
            <a:spLocks/>
          </p:cNvSpPr>
          <p:nvPr/>
        </p:nvSpPr>
        <p:spPr>
          <a:xfrm>
            <a:off x="5562600" y="1456738"/>
            <a:ext cx="3520440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u="sng" dirty="0"/>
          </a:p>
          <a:p>
            <a:endParaRPr lang="en-US" u="sng" dirty="0"/>
          </a:p>
          <a:p>
            <a:pPr algn="ctr"/>
            <a:r>
              <a:rPr lang="en-US" b="1" u="sng" dirty="0"/>
              <a:t>Hours</a:t>
            </a:r>
            <a:r>
              <a:rPr lang="en-US" b="1" dirty="0"/>
              <a:t>:</a:t>
            </a:r>
          </a:p>
          <a:p>
            <a:pPr algn="ctr"/>
            <a:r>
              <a:rPr lang="en-US" kern="0" dirty="0"/>
              <a:t>Tuesday – Thursday, noon – 7pm </a:t>
            </a:r>
          </a:p>
          <a:p>
            <a:pPr algn="ctr"/>
            <a:r>
              <a:rPr lang="en-US" kern="0" dirty="0"/>
              <a:t>Friday – Sunday, noon – 8pm</a:t>
            </a:r>
          </a:p>
          <a:p>
            <a:endParaRPr lang="en-US" kern="0" dirty="0"/>
          </a:p>
          <a:p>
            <a:endParaRPr lang="en-US" kern="0" dirty="0"/>
          </a:p>
          <a:p>
            <a:pPr algn="ctr"/>
            <a:r>
              <a:rPr lang="en-US" b="1" kern="0" dirty="0"/>
              <a:t>Outside Membership Rates</a:t>
            </a:r>
            <a:r>
              <a:rPr lang="en-US" kern="0" dirty="0"/>
              <a:t>:</a:t>
            </a:r>
          </a:p>
          <a:p>
            <a:pPr algn="ctr"/>
            <a:r>
              <a:rPr lang="en-US" kern="0" dirty="0"/>
              <a:t>Before May 1</a:t>
            </a:r>
            <a:r>
              <a:rPr lang="en-US" kern="0" baseline="30000" dirty="0"/>
              <a:t>st</a:t>
            </a:r>
            <a:r>
              <a:rPr lang="en-US" kern="0" dirty="0"/>
              <a:t>: $395</a:t>
            </a:r>
          </a:p>
          <a:p>
            <a:pPr algn="ctr"/>
            <a:r>
              <a:rPr lang="en-US" kern="0" dirty="0"/>
              <a:t>After May 1</a:t>
            </a:r>
            <a:r>
              <a:rPr lang="en-US" kern="0" baseline="30000" dirty="0"/>
              <a:t>st</a:t>
            </a:r>
            <a:r>
              <a:rPr lang="en-US" kern="0" dirty="0"/>
              <a:t>: $445</a:t>
            </a:r>
          </a:p>
          <a:p>
            <a:pPr algn="ctr"/>
            <a:r>
              <a:rPr lang="en-US" kern="0" dirty="0"/>
              <a:t>Senior: $295</a:t>
            </a:r>
          </a:p>
          <a:p>
            <a:endParaRPr lang="en-US" b="1" kern="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en-US" b="1" kern="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en-US" b="1" kern="0" dirty="0">
                <a:solidFill>
                  <a:srgbClr val="FF0000"/>
                </a:solidFill>
              </a:rPr>
              <a:t>                </a:t>
            </a:r>
            <a:endParaRPr lang="en-US" b="1" kern="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en-US" kern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6A288-C626-906A-7B53-327C6B19A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97" y="1226407"/>
            <a:ext cx="5842503" cy="492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07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2523</TotalTime>
  <Words>45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Calibri</vt:lpstr>
      <vt:lpstr>Californian FB</vt:lpstr>
      <vt:lpstr>Times New Roman</vt:lpstr>
      <vt:lpstr>Office Theme</vt:lpstr>
      <vt:lpstr>Memorial Glen POA 2026 Pool Hours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Glen HOA Annual Meeting</dc:title>
  <dc:creator>JenniferRoberson</dc:creator>
  <cp:lastModifiedBy>Jon Hockenberry</cp:lastModifiedBy>
  <cp:revision>79</cp:revision>
  <cp:lastPrinted>2025-05-16T16:30:30Z</cp:lastPrinted>
  <dcterms:created xsi:type="dcterms:W3CDTF">2018-11-02T20:26:42Z</dcterms:created>
  <dcterms:modified xsi:type="dcterms:W3CDTF">2026-02-23T03:59:01Z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2018-10-18T00:00:00Z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2018-11-03T00:00:00Z</vt:filetime>
  </property>
</Properties>
</file>